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49" r:id="rId2"/>
    <p:sldId id="450" r:id="rId3"/>
    <p:sldId id="448" r:id="rId4"/>
    <p:sldId id="451" r:id="rId5"/>
    <p:sldId id="452" r:id="rId6"/>
    <p:sldId id="454" r:id="rId7"/>
    <p:sldId id="45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B87D-B94B-4979-8FDF-5B5D0B8E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91" y="821242"/>
            <a:ext cx="11029615" cy="2649688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latin typeface="Abadi" panose="020B0604020104020204" pitchFamily="34" charset="0"/>
              </a:rPr>
              <a:t>From patriarchal masculinities to transformative masculinities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DB57E-B1D2-4A6B-AF6F-7681DE428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sz="3200" dirty="0"/>
              <a:t>Module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878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3248-B7F1-49BF-A84C-67B45659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000" dirty="0"/>
              <a:t>Where and How can transformation be brought about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2037A-C89A-47B7-90BE-2A2C8DC3F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2" y="2348564"/>
            <a:ext cx="11454062" cy="3626786"/>
          </a:xfrm>
        </p:spPr>
        <p:txBody>
          <a:bodyPr>
            <a:normAutofit/>
          </a:bodyPr>
          <a:lstStyle/>
          <a:p>
            <a:r>
              <a:rPr lang="en-IN" sz="5400" dirty="0"/>
              <a:t>Home</a:t>
            </a:r>
          </a:p>
          <a:p>
            <a:r>
              <a:rPr lang="en-IN" sz="5400" dirty="0"/>
              <a:t>Workplace</a:t>
            </a:r>
          </a:p>
          <a:p>
            <a:r>
              <a:rPr lang="en-IN" sz="5400" dirty="0"/>
              <a:t>Street  </a:t>
            </a:r>
          </a:p>
        </p:txBody>
      </p:sp>
    </p:spTree>
    <p:extLst>
      <p:ext uri="{BB962C8B-B14F-4D97-AF65-F5344CB8AC3E}">
        <p14:creationId xmlns:p14="http://schemas.microsoft.com/office/powerpoint/2010/main" val="96651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82321-E073-4E88-9AAB-5B0B9D5B6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279" y="146408"/>
            <a:ext cx="11215955" cy="63089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C97971-BD1C-4BCD-8B9C-30364C98709F}"/>
              </a:ext>
            </a:extLst>
          </p:cNvPr>
          <p:cNvSpPr/>
          <p:nvPr/>
        </p:nvSpPr>
        <p:spPr>
          <a:xfrm>
            <a:off x="9349483" y="5585436"/>
            <a:ext cx="2760323" cy="11261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i="1" dirty="0"/>
              <a:t>Source: </a:t>
            </a:r>
          </a:p>
          <a:p>
            <a:pPr algn="ctr"/>
            <a:r>
              <a:rPr lang="en-IN" sz="2000" i="1" dirty="0"/>
              <a:t>UN Women</a:t>
            </a:r>
          </a:p>
          <a:p>
            <a:pPr algn="ctr"/>
            <a:r>
              <a:rPr lang="en-IN" sz="2000" i="1" dirty="0"/>
              <a:t>http://</a:t>
            </a:r>
            <a:r>
              <a:rPr lang="en-IN" sz="2000" i="1" dirty="0" err="1"/>
              <a:t>www.endvawnow.org</a:t>
            </a:r>
            <a:r>
              <a:rPr lang="en-IN" sz="200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4153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BC92-D87A-4EA3-BD90-7F6DCF5C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48152"/>
            <a:ext cx="11029616" cy="1188720"/>
          </a:xfrm>
        </p:spPr>
        <p:txBody>
          <a:bodyPr>
            <a:normAutofit/>
          </a:bodyPr>
          <a:lstStyle/>
          <a:p>
            <a:pPr algn="ctr"/>
            <a:r>
              <a:rPr lang="en-IN" sz="5400" dirty="0"/>
              <a:t>Typology of power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DA13-7C89-4072-8CDA-E668A163E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04" y="1867301"/>
            <a:ext cx="11925700" cy="4803006"/>
          </a:xfrm>
        </p:spPr>
        <p:txBody>
          <a:bodyPr>
            <a:normAutofit/>
          </a:bodyPr>
          <a:lstStyle/>
          <a:p>
            <a:r>
              <a:rPr lang="en-IN" sz="3600" dirty="0"/>
              <a:t>Patriarchal masculinity is an expression of ‘</a:t>
            </a:r>
            <a:r>
              <a:rPr lang="en-IN" sz="3600" i="1" dirty="0"/>
              <a:t>power over’</a:t>
            </a:r>
            <a:r>
              <a:rPr lang="en-IN" sz="3600" dirty="0"/>
              <a:t> – dominance, authority, control</a:t>
            </a:r>
          </a:p>
          <a:p>
            <a:r>
              <a:rPr lang="en-IN" sz="3600" dirty="0"/>
              <a:t>Transformative masculinities are expressions of </a:t>
            </a:r>
          </a:p>
          <a:p>
            <a:pPr lvl="1"/>
            <a:r>
              <a:rPr lang="en-IN" sz="3400" dirty="0"/>
              <a:t>‘</a:t>
            </a:r>
            <a:r>
              <a:rPr lang="en-IN" sz="3400" i="1" dirty="0"/>
              <a:t>power to’, </a:t>
            </a:r>
          </a:p>
          <a:p>
            <a:pPr lvl="1"/>
            <a:r>
              <a:rPr lang="en-IN" sz="3400" i="1" dirty="0"/>
              <a:t>‘power with’</a:t>
            </a:r>
          </a:p>
          <a:p>
            <a:pPr lvl="1"/>
            <a:r>
              <a:rPr lang="en-IN" sz="3400" i="1" dirty="0"/>
              <a:t>‘power within’</a:t>
            </a:r>
          </a:p>
        </p:txBody>
      </p:sp>
    </p:spTree>
    <p:extLst>
      <p:ext uri="{BB962C8B-B14F-4D97-AF65-F5344CB8AC3E}">
        <p14:creationId xmlns:p14="http://schemas.microsoft.com/office/powerpoint/2010/main" val="153725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3D96A-1CD0-43E1-B561-A90BFCCA1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09880"/>
            <a:ext cx="12118205" cy="70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2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18EF-34CE-B99B-4381-6D67A030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177" y="279901"/>
            <a:ext cx="9603275" cy="1049235"/>
          </a:xfrm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E3997-587E-C850-940C-0482D7325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48" y="1853754"/>
            <a:ext cx="11846103" cy="4199727"/>
          </a:xfrm>
        </p:spPr>
        <p:txBody>
          <a:bodyPr>
            <a:normAutofit/>
          </a:bodyPr>
          <a:lstStyle/>
          <a:p>
            <a:r>
              <a:rPr lang="en-IN" sz="4000" dirty="0"/>
              <a:t>Please brainstorm and come up with at least three ideas of actions that you can take as an individual and/or as a student group to bring about a transformative, democratic culture in </a:t>
            </a:r>
            <a:r>
              <a:rPr lang="en-IN" sz="4000"/>
              <a:t>any domain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56578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8EB5-7B4E-4238-B478-90F60E73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/>
              <a:t>Thank you for your time and attention</a:t>
            </a:r>
          </a:p>
        </p:txBody>
      </p:sp>
      <p:pic>
        <p:nvPicPr>
          <p:cNvPr id="1026" name="Picture 2" descr="male symbol and female symbol on the scale - gender equality stock illustrations">
            <a:extLst>
              <a:ext uri="{FF2B5EF4-FFF2-40B4-BE49-F238E27FC236}">
                <a16:creationId xmlns:a16="http://schemas.microsoft.com/office/drawing/2014/main" id="{D6DA281B-F73F-4C50-AFD5-33CA952311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3312" y="3525996"/>
            <a:ext cx="1865376" cy="12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9584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4461</TotalTime>
  <Words>112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Abadi</vt:lpstr>
      <vt:lpstr>Arial</vt:lpstr>
      <vt:lpstr>Gill Sans MT</vt:lpstr>
      <vt:lpstr>Gallery</vt:lpstr>
      <vt:lpstr>From patriarchal masculinities to transformative masculinities</vt:lpstr>
      <vt:lpstr>Where and How can transformation be brought about ?</vt:lpstr>
      <vt:lpstr>PowerPoint Presentation</vt:lpstr>
      <vt:lpstr>Typology of power </vt:lpstr>
      <vt:lpstr>PowerPoint Presentation</vt:lpstr>
      <vt:lpstr>PowerPoint Presentation</vt:lpstr>
      <vt:lpstr>Thank you for your time and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Transformative masculinities</dc:title>
  <dc:creator>u.vindhya@gmail.com</dc:creator>
  <cp:lastModifiedBy>u.vindhya@gmail.com</cp:lastModifiedBy>
  <cp:revision>10</cp:revision>
  <dcterms:created xsi:type="dcterms:W3CDTF">2022-04-13T09:09:39Z</dcterms:created>
  <dcterms:modified xsi:type="dcterms:W3CDTF">2023-04-17T12:43:10Z</dcterms:modified>
</cp:coreProperties>
</file>